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10337800" cy="7658100"/>
  <p:notesSz cx="10337800" cy="76581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72477" y="2354326"/>
            <a:ext cx="8754745" cy="15948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44955" y="4252976"/>
            <a:ext cx="7209790" cy="1898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14985" y="1746758"/>
            <a:ext cx="4480369" cy="501243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304345" y="1746758"/>
            <a:ext cx="4480369" cy="501243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14985" y="303784"/>
            <a:ext cx="9269730" cy="121513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14985" y="1746758"/>
            <a:ext cx="9269730" cy="501243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501898" y="7062978"/>
            <a:ext cx="3295904" cy="3797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14985" y="7062978"/>
            <a:ext cx="2368931" cy="3797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415784" y="7062978"/>
            <a:ext cx="2368931" cy="3797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299700" cy="75946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299700" cy="76073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325100" cy="76454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325100" cy="76327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312400" cy="75946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312400" cy="76073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312400" cy="75946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325100" cy="76454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325100" cy="75946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299700" cy="75946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274300" cy="75692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337800" cy="76581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287000" cy="75692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2023-08-18T12:50:11Z</dcterms:created>
  <dcterms:modified xsi:type="dcterms:W3CDTF">2023-08-18T12:50:11Z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2023-08-18T00:00:00Z</vt:filetime>
  </property>
</Properties>
</file>