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06" autoAdjust="0"/>
  </p:normalViewPr>
  <p:slideViewPr>
    <p:cSldViewPr snapToGrid="0">
      <p:cViewPr varScale="1">
        <p:scale>
          <a:sx n="89" d="100"/>
          <a:sy n="89" d="100"/>
        </p:scale>
        <p:origin x="1398" y="90"/>
      </p:cViewPr>
      <p:guideLst/>
    </p:cSldViewPr>
  </p:slideViewPr>
  <p:notesTextViewPr>
    <p:cViewPr>
      <p:scale>
        <a:sx n="1" d="1"/>
        <a:sy n="1" d="1"/>
      </p:scale>
      <p:origin x="0" y="-12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332D9-43DE-4D01-923A-A5DF61DA66F0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0AEFE-2AFE-4AB6-B693-93510F8CF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5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baseline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период подготовки к летней кампании (март-май) шло взаимодействие с Центром занятости населения по организации временного трудоустройства школьников в летний период и управлением социальной защиты(организация круглых столов).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Трудоустройство подростков осуществлялось через Портал РОСРАБОТА и создание личных кабинетов подростков на Портале Госуслуг.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Трудоустроено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439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ребят, из которых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288 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работали на пришкольных участках и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151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фермеров.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Виды работ: благоустройство и озеленение  пришкольной территории, уборка мусора, мелкий ремонт в классах, сортировка книжного фонда в библиотеках, помощь в организации мероприятий, оформление стендов, уборка помещений школы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 2020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 в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Гурьевском муниципальном округе успешно реализуется проект «</a:t>
            </a:r>
            <a:r>
              <a:rPr lang="ru-RU" sz="1200" baseline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Агролето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  Количество учащихся, желающих поработать в фермерских хозяйствах растет с каждым годом. Так, например , в 2021 году в летний период работали 78 детей, а в 2023 году уже 151 человек. </a:t>
            </a:r>
            <a:r>
              <a:rPr lang="ru-RU" dirty="0" smtClean="0"/>
              <a:t>Основная цель проекта- расширить представления детей о профессии фермера, систематизировать знания о сельскохозяйственных профессиях, познакомить с особенностями сельского хозяйства в родном крае.</a:t>
            </a:r>
            <a:endParaRPr lang="ru-RU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году  проект «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Агролето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был поддержан общеобразовательными организациям Гурьевского муниципалитета. На протяжении трех месяцев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учащиеся из 5 школ округа трудились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полях и в теплицах фермерских хозяйств Гурьевского муниципального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округа: уход и сбор клубники, перца, зелени, томатов и огурцов. </a:t>
            </a:r>
            <a:r>
              <a:rPr lang="ru-RU" dirty="0" smtClean="0"/>
              <a:t>На</a:t>
            </a:r>
            <a:r>
              <a:rPr lang="ru-RU" baseline="0" dirty="0" smtClean="0"/>
              <a:t> </a:t>
            </a:r>
            <a:r>
              <a:rPr lang="ru-RU" baseline="0" dirty="0" smtClean="0"/>
              <a:t>реализацию мероприятий выделено 4,051, 850 </a:t>
            </a:r>
            <a:r>
              <a:rPr lang="ru-RU" baseline="0" dirty="0" err="1" smtClean="0"/>
              <a:t>тыс</a:t>
            </a:r>
            <a:r>
              <a:rPr lang="ru-RU" baseline="0" dirty="0" smtClean="0"/>
              <a:t> рублей.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8DC57A8-AE18-4654-B6AF-04B3577165B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2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75E9-85B7-4B6A-96A8-1EA3E2E822EF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266C-C780-4607-BFD7-C5BDA4527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0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75E9-85B7-4B6A-96A8-1EA3E2E822EF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266C-C780-4607-BFD7-C5BDA4527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4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75E9-85B7-4B6A-96A8-1EA3E2E822EF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266C-C780-4607-BFD7-C5BDA4527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31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75E9-85B7-4B6A-96A8-1EA3E2E822EF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266C-C780-4607-BFD7-C5BDA4527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6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75E9-85B7-4B6A-96A8-1EA3E2E822EF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266C-C780-4607-BFD7-C5BDA4527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5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75E9-85B7-4B6A-96A8-1EA3E2E822EF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266C-C780-4607-BFD7-C5BDA4527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8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75E9-85B7-4B6A-96A8-1EA3E2E822EF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266C-C780-4607-BFD7-C5BDA4527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4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75E9-85B7-4B6A-96A8-1EA3E2E822EF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266C-C780-4607-BFD7-C5BDA4527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98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75E9-85B7-4B6A-96A8-1EA3E2E822EF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266C-C780-4607-BFD7-C5BDA4527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6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75E9-85B7-4B6A-96A8-1EA3E2E822EF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266C-C780-4607-BFD7-C5BDA4527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0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75E9-85B7-4B6A-96A8-1EA3E2E822EF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266C-C780-4607-BFD7-C5BDA4527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19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475E9-85B7-4B6A-96A8-1EA3E2E822EF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0266C-C780-4607-BFD7-C5BDA4527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83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93D2A-AF58-DA98-83E9-78689DEC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353478"/>
            <a:ext cx="5634036" cy="106098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n>
                  <a:noFill/>
                </a:ln>
                <a:solidFill>
                  <a:srgbClr val="000099"/>
                </a:solidFill>
                <a:latin typeface="Miama Nueva" panose="02000603000000000000" pitchFamily="2" charset="-52"/>
              </a:rPr>
              <a:t>ТРУДОУСТРОЙСТВО ПОДРОСТКОВ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1C5714-E6EB-A09F-20E4-866AA6F24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4" y="12261"/>
            <a:ext cx="1579001" cy="140220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295" y="883970"/>
            <a:ext cx="3850797" cy="312469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09" y="1087891"/>
            <a:ext cx="3615326" cy="31657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67" y="1797521"/>
            <a:ext cx="3829050" cy="28003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892" y="4016828"/>
            <a:ext cx="3886200" cy="28411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09" y="4121757"/>
            <a:ext cx="4244726" cy="279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8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Социальные партнеры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776" y="1922443"/>
            <a:ext cx="10515600" cy="4351338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endParaRPr lang="ru-RU" dirty="0"/>
          </a:p>
          <a:p>
            <a:pPr fontAlgn="t"/>
            <a:r>
              <a:rPr lang="ru-RU" b="1" dirty="0" smtClean="0"/>
              <a:t>ИП </a:t>
            </a:r>
            <a:r>
              <a:rPr lang="ru-RU" b="1" dirty="0"/>
              <a:t>ГК (Ф) Х </a:t>
            </a:r>
            <a:r>
              <a:rPr lang="ru-RU" b="1" dirty="0" err="1"/>
              <a:t>Обердерфер</a:t>
            </a:r>
            <a:r>
              <a:rPr lang="ru-RU" b="1" dirty="0"/>
              <a:t> С.В. п. Митино</a:t>
            </a:r>
            <a:endParaRPr lang="ru-RU" dirty="0"/>
          </a:p>
          <a:p>
            <a:pPr fontAlgn="t"/>
            <a:r>
              <a:rPr lang="ru-RU" b="1" dirty="0"/>
              <a:t>ООО «Агрохолдинг Ладога» п. </a:t>
            </a:r>
            <a:r>
              <a:rPr lang="ru-RU" b="1" dirty="0" err="1"/>
              <a:t>Моргуново</a:t>
            </a:r>
            <a:endParaRPr lang="ru-RU" dirty="0"/>
          </a:p>
          <a:p>
            <a:pPr fontAlgn="t"/>
            <a:r>
              <a:rPr lang="ru-RU" b="1" dirty="0"/>
              <a:t>ИП ГК (Ф) Х Курасов А.В. п. Высокое</a:t>
            </a:r>
            <a:endParaRPr lang="ru-RU" dirty="0"/>
          </a:p>
          <a:p>
            <a:pPr fontAlgn="t"/>
            <a:r>
              <a:rPr lang="ru-RU" b="1" dirty="0"/>
              <a:t>ИП ГК (Ф) Х Баков А.И. п. Орловка</a:t>
            </a:r>
            <a:endParaRPr lang="ru-RU" dirty="0"/>
          </a:p>
          <a:p>
            <a:pPr fontAlgn="t"/>
            <a:r>
              <a:rPr lang="ru-RU" b="1" dirty="0"/>
              <a:t>ИП ГК (Ф) Х </a:t>
            </a:r>
            <a:r>
              <a:rPr lang="ru-RU" b="1" dirty="0" err="1"/>
              <a:t>Палютина</a:t>
            </a:r>
            <a:r>
              <a:rPr lang="ru-RU" b="1" dirty="0"/>
              <a:t> Е.С. п. Митино</a:t>
            </a:r>
            <a:endParaRPr lang="ru-RU" dirty="0"/>
          </a:p>
          <a:p>
            <a:pPr fontAlgn="t"/>
            <a:r>
              <a:rPr lang="ru-RU" b="1" dirty="0" smtClean="0"/>
              <a:t>ИПГК </a:t>
            </a:r>
            <a:r>
              <a:rPr lang="ru-RU" b="1" dirty="0"/>
              <a:t>(Ф)Х </a:t>
            </a:r>
            <a:r>
              <a:rPr lang="ru-RU" dirty="0"/>
              <a:t> </a:t>
            </a:r>
            <a:r>
              <a:rPr lang="ru-RU" b="1" dirty="0" err="1" smtClean="0"/>
              <a:t>Валаускас</a:t>
            </a:r>
            <a:r>
              <a:rPr lang="ru-RU" b="1" dirty="0" smtClean="0"/>
              <a:t> </a:t>
            </a:r>
            <a:r>
              <a:rPr lang="ru-RU" b="1" dirty="0"/>
              <a:t>С.В. п. </a:t>
            </a:r>
            <a:r>
              <a:rPr lang="ru-RU" b="1" dirty="0" smtClean="0"/>
              <a:t>Первомайское</a:t>
            </a:r>
          </a:p>
          <a:p>
            <a:pPr fontAlgn="t"/>
            <a:r>
              <a:rPr lang="ru-RU" b="1" dirty="0" smtClean="0"/>
              <a:t>Тепличное хозяйство «Ягода 39»</a:t>
            </a:r>
            <a:endParaRPr lang="ru-RU" b="1" dirty="0"/>
          </a:p>
          <a:p>
            <a:pPr fontAlgn="t"/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1C5714-E6EB-A09F-20E4-866AA6F24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39" y="288486"/>
            <a:ext cx="1579001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74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305</Words>
  <Application>Microsoft Office PowerPoint</Application>
  <PresentationFormat>Широкоэкранный</PresentationFormat>
  <Paragraphs>18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Miama Nueva</vt:lpstr>
      <vt:lpstr>Times New Roman</vt:lpstr>
      <vt:lpstr>Тема Office</vt:lpstr>
      <vt:lpstr>ТРУДОУСТРОЙСТВО ПОДРОСТКОВ</vt:lpstr>
      <vt:lpstr>Социальные партнеры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</cp:revision>
  <dcterms:created xsi:type="dcterms:W3CDTF">2023-08-16T10:00:13Z</dcterms:created>
  <dcterms:modified xsi:type="dcterms:W3CDTF">2023-08-17T08:50:27Z</dcterms:modified>
</cp:coreProperties>
</file>